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07" r:id="rId35"/>
    <p:sldId id="301" r:id="rId36"/>
    <p:sldId id="312" r:id="rId37"/>
    <p:sldId id="302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C11"/>
    <a:srgbClr val="E6E6E6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HEAL-LO</a:t>
            </a:r>
            <a:endParaRPr lang="ko-KR" altLang="en-US" sz="1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Find Your Healthy Location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026" y="5748153"/>
            <a:ext cx="1892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BY 1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강주영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박지훈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이재진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정상은</a:t>
            </a:r>
          </a:p>
        </p:txBody>
      </p:sp>
    </p:spTree>
    <p:extLst>
      <p:ext uri="{BB962C8B-B14F-4D97-AF65-F5344CB8AC3E}">
        <p14:creationId xmlns:p14="http://schemas.microsoft.com/office/powerpoint/2010/main" val="9867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69990" y="97689"/>
            <a:ext cx="208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515772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9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18813" y="1197329"/>
            <a:ext cx="381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</a:t>
            </a:r>
            <a:r>
              <a:rPr lang="ko-KR" altLang="en-US" sz="800" dirty="0" smtClean="0"/>
              <a:t>주</a:t>
            </a:r>
            <a:endParaRPr lang="ko-KR" alt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118813" y="2105093"/>
            <a:ext cx="381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3</a:t>
            </a:r>
            <a:r>
              <a:rPr lang="ko-KR" altLang="en-US" sz="800" dirty="0" smtClean="0"/>
              <a:t>주</a:t>
            </a:r>
            <a:endParaRPr lang="ko-KR" alt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51434" y="3871632"/>
            <a:ext cx="503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12</a:t>
            </a:r>
            <a:r>
              <a:rPr lang="ko-KR" altLang="en-US" sz="800" dirty="0" smtClean="0"/>
              <a:t>주</a:t>
            </a:r>
            <a:endParaRPr lang="ko-KR" alt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109703" y="5586515"/>
            <a:ext cx="381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4</a:t>
            </a:r>
            <a:r>
              <a:rPr lang="ko-KR" altLang="en-US" sz="800" dirty="0" smtClean="0"/>
              <a:t>주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445525"/>
              </p:ext>
            </p:extLst>
          </p:nvPr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1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80633"/>
              </p:ext>
            </p:extLst>
          </p:nvPr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1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411896"/>
              </p:ext>
            </p:extLst>
          </p:nvPr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27599" y="117067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75502" y="109411"/>
            <a:ext cx="2315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39C11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3856" y="136083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4146" y="145025"/>
            <a:ext cx="5239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83634" y="97689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48670" y="145025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83634" y="153888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015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7269" y="133217"/>
            <a:ext cx="364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08714"/>
            <a:ext cx="1331782" cy="4433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879588" y="4947557"/>
            <a:ext cx="1182770" cy="4357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30253" y="1214326"/>
            <a:ext cx="1447705" cy="574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11590" y="2153751"/>
            <a:ext cx="1392193" cy="30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50397" y="3473959"/>
            <a:ext cx="1210032" cy="615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43435" y="3139719"/>
            <a:ext cx="1221337" cy="418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9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9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2866" y="1077686"/>
            <a:ext cx="1070728" cy="587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61956" y="1281793"/>
            <a:ext cx="1351601" cy="324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3137" y="4852086"/>
            <a:ext cx="1321934" cy="430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  <p:grpSp>
        <p:nvGrpSpPr>
          <p:cNvPr id="10" name="그룹 9"/>
          <p:cNvGrpSpPr/>
          <p:nvPr/>
        </p:nvGrpSpPr>
        <p:grpSpPr>
          <a:xfrm>
            <a:off x="74544" y="-8563"/>
            <a:ext cx="8313816" cy="553998"/>
            <a:chOff x="149910" y="0"/>
            <a:chExt cx="8313816" cy="553998"/>
          </a:xfrm>
        </p:grpSpPr>
        <p:grpSp>
          <p:nvGrpSpPr>
            <p:cNvPr id="11" name="그룹 10"/>
            <p:cNvGrpSpPr/>
            <p:nvPr/>
          </p:nvGrpSpPr>
          <p:grpSpPr>
            <a:xfrm>
              <a:off x="149910" y="0"/>
              <a:ext cx="3584941" cy="553998"/>
              <a:chOff x="173668" y="2322558"/>
              <a:chExt cx="3584941" cy="553998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10857" y="2381775"/>
                <a:ext cx="304775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S/W </a:t>
                </a:r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아키텍처 설계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559174" y="109292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 </a:t>
              </a:r>
              <a:r>
                <a:rPr lang="ko-KR" altLang="en-US" sz="2000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910" y="0"/>
            <a:ext cx="5030928" cy="553998"/>
            <a:chOff x="115922" y="0"/>
            <a:chExt cx="5030928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071654" y="88448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7136776" cy="553998"/>
            <a:chOff x="115922" y="0"/>
            <a:chExt cx="7136776" cy="553998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103809" y="125538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noProof="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7110712" cy="553998"/>
            <a:chOff x="115922" y="0"/>
            <a:chExt cx="7110712" cy="553998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077745" y="124151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관리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072378" y="113963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FC000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FC000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FC000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FC000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72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119687" y="119146"/>
            <a:ext cx="2698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4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15382" y="110119"/>
            <a:ext cx="259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9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53390" y="130742"/>
            <a:ext cx="256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6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11736" y="108848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486181" cy="72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107493" y="133959"/>
            <a:ext cx="259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78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092792" y="124179"/>
            <a:ext cx="264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73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46524" y="125686"/>
            <a:ext cx="2583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78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130892" y="136161"/>
            <a:ext cx="256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18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208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39C1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8" y="115562"/>
            <a:ext cx="1855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179728" cy="553998"/>
            <a:chOff x="173668" y="2322558"/>
            <a:chExt cx="3179728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64253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84103" y="97689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1067273" y="1162293"/>
            <a:ext cx="2014392" cy="4594007"/>
            <a:chOff x="1281142" y="1899440"/>
            <a:chExt cx="2014392" cy="45940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공부했던 것을 프로젝트에 적용하며 좀 더 깊이 이해하고 배웠던 것 같습니다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팀원들과 소통하며 프로젝트를 성공적으로 마무리하면서 함께 성장할 수 있었던 시간이었습니다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457491" y="1162293"/>
            <a:ext cx="1887054" cy="4110767"/>
            <a:chOff x="3371876" y="1859624"/>
            <a:chExt cx="1887054" cy="41107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 smtClean="0"/>
            </a:p>
            <a:p>
              <a:r>
                <a:rPr lang="ko-KR" altLang="en-US" sz="1400" dirty="0"/>
                <a:t>계획한 프로젝트를 준비하면서 변수가 많았지만 조원들과 함께 고민하고 도와가며 마무리 할 수 있었습니다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감사합니다</a:t>
              </a:r>
              <a:r>
                <a:rPr lang="en-US" altLang="ko-KR" sz="1400" dirty="0"/>
                <a:t>.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737913" y="1162293"/>
            <a:ext cx="2014392" cy="4224675"/>
            <a:chOff x="1281142" y="1899440"/>
            <a:chExt cx="2014392" cy="4224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팀원들과 함께여서 끝까지 할 수 있었고 많이 배워갈 수 있는 프로젝트였습니다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r>
                <a:rPr lang="ko-KR" altLang="en-US" sz="1400" dirty="0"/>
                <a:t>팀원들께 정말 감사합니다</a:t>
              </a:r>
              <a:r>
                <a:rPr lang="en-US" altLang="ko-KR" sz="1400" dirty="0"/>
                <a:t>. 1</a:t>
              </a:r>
              <a:r>
                <a:rPr lang="ko-KR" altLang="en-US" sz="1400" dirty="0"/>
                <a:t>팀 최고 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6034033" y="1162293"/>
            <a:ext cx="2014392" cy="5301893"/>
            <a:chOff x="1281142" y="1899440"/>
            <a:chExt cx="2014392" cy="53018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프로젝트를 진행하며 협업에서 소통이 얼마나 중요한지 </a:t>
              </a:r>
              <a:r>
                <a:rPr lang="ko-KR" altLang="en-US" sz="1400" dirty="0" smtClean="0"/>
                <a:t>알게 되었고</a:t>
              </a:r>
              <a:endParaRPr lang="ko-KR" altLang="en-US" sz="1400" dirty="0"/>
            </a:p>
            <a:p>
              <a:r>
                <a:rPr lang="ko-KR" altLang="en-US" sz="1400" dirty="0"/>
                <a:t>팀원을 소중함을 </a:t>
              </a:r>
              <a:r>
                <a:rPr lang="ko-KR" altLang="en-US" sz="1400" dirty="0" smtClean="0"/>
                <a:t>알게 되었습니다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서로 도와주며 프로젝트를 잘 마무리 할 수 있었고 성장할 수 있는 계기가 되었던 것 같습니다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팀원들께 감사합니다</a:t>
              </a:r>
              <a:r>
                <a:rPr lang="en-US" altLang="ko-KR" sz="1400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76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198778" cy="553998"/>
            <a:chOff x="173668" y="2322558"/>
            <a:chExt cx="3198778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6615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209925" y="89874"/>
            <a:ext cx="1057275" cy="41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5" y="5486400"/>
            <a:ext cx="1073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Flaticon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Nixxdsgn</a:t>
            </a:r>
            <a:r>
              <a:rPr lang="en-US" altLang="ko-KR" sz="1000" dirty="0" smtClean="0"/>
              <a:t>, SBTS2018, </a:t>
            </a:r>
            <a:r>
              <a:rPr lang="en-US" altLang="ko-KR" sz="1000" dirty="0" err="1" smtClean="0"/>
              <a:t>Catalin</a:t>
            </a:r>
            <a:r>
              <a:rPr lang="en-US" altLang="ko-KR" sz="1000" dirty="0" smtClean="0"/>
              <a:t> , </a:t>
            </a:r>
            <a:r>
              <a:rPr lang="en-US" altLang="ko-KR" sz="1000" dirty="0" err="1" smtClean="0"/>
              <a:t>Fertu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Freepik</a:t>
            </a:r>
            <a:endParaRPr lang="en-US" altLang="ko-KR" sz="1000" dirty="0" smtClean="0"/>
          </a:p>
          <a:p>
            <a:r>
              <a:rPr lang="ko-KR" altLang="en-US" sz="1000" dirty="0" smtClean="0"/>
              <a:t>연합뉴스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김길원</a:t>
            </a:r>
            <a:r>
              <a:rPr lang="ko-KR" altLang="en-US" sz="1000" dirty="0" smtClean="0"/>
              <a:t> 기자 </a:t>
            </a:r>
            <a:r>
              <a:rPr lang="en-US" altLang="ko-KR" sz="1000" dirty="0"/>
              <a:t>https://www.yna.co.kr/view/AKR20220930146400017?input=1195m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12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11736" y="97689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63407" y="117855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6262" y="1818354"/>
            <a:ext cx="5965568" cy="1694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39C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13133" y="112047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46202" y="97689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746202" y="89280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0269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</TotalTime>
  <Words>2236</Words>
  <Application>Microsoft Office PowerPoint</Application>
  <PresentationFormat>와이드스크린</PresentationFormat>
  <Paragraphs>847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Optima</vt:lpstr>
      <vt:lpstr>나눔스퀘어</vt:lpstr>
      <vt:lpstr>나눔스퀘어 ExtraBold</vt:lpstr>
      <vt:lpstr>나눔스퀘어_ac</vt:lpstr>
      <vt:lpstr>나눔스퀘어_ac ExtraBold</vt:lpstr>
      <vt:lpstr>나눔스퀘어OTF ExtraBold</vt:lpstr>
      <vt:lpstr>Arial</vt:lpstr>
      <vt:lpstr>Bahnschrift Condensed</vt:lpstr>
      <vt:lpstr>Franklin Gothic Medium</vt:lpstr>
      <vt:lpstr>Wingdings</vt:lpstr>
      <vt:lpstr>나눔고딕 ExtraBold</vt:lpstr>
      <vt:lpstr>맑은 고딕</vt:lpstr>
      <vt:lpstr>함초롬돋움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91</cp:revision>
  <dcterms:created xsi:type="dcterms:W3CDTF">2022-09-30T01:33:13Z</dcterms:created>
  <dcterms:modified xsi:type="dcterms:W3CDTF">2022-10-13T03:14:37Z</dcterms:modified>
</cp:coreProperties>
</file>